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CA9A"/>
    <a:srgbClr val="8CC63F"/>
    <a:srgbClr val="EF55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5EF551-8B51-4C4F-A34C-224FC54F214B}" v="92" dt="2023-02-22T20:14:15.058"/>
    <p1510:client id="{8B47C285-208D-47BD-9E02-13DD415DC7B1}" v="153" dt="2023-02-22T20:15:06.6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>
      <p:cViewPr varScale="1">
        <p:scale>
          <a:sx n="10" d="100"/>
          <a:sy n="10" d="100"/>
        </p:scale>
        <p:origin x="0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8B47C285-208D-47BD-9E02-13DD415DC7B1}"/>
    <pc:docChg chg="custSel modSld">
      <pc:chgData name="Laura Oathout" userId="6ff55ba14486fe89" providerId="LiveId" clId="{8B47C285-208D-47BD-9E02-13DD415DC7B1}" dt="2023-02-22T20:15:06.692" v="257"/>
      <pc:docMkLst>
        <pc:docMk/>
      </pc:docMkLst>
      <pc:sldChg chg="delSp mod setBg">
        <pc:chgData name="Laura Oathout" userId="6ff55ba14486fe89" providerId="LiveId" clId="{8B47C285-208D-47BD-9E02-13DD415DC7B1}" dt="2023-02-22T20:15:06.095" v="21"/>
        <pc:sldMkLst>
          <pc:docMk/>
          <pc:sldMk cId="2984956992" sldId="257"/>
        </pc:sldMkLst>
        <pc:spChg chg="del">
          <ac:chgData name="Laura Oathout" userId="6ff55ba14486fe89" providerId="LiveId" clId="{8B47C285-208D-47BD-9E02-13DD415DC7B1}" dt="2023-02-22T20:15:06.001" v="19"/>
          <ac:spMkLst>
            <pc:docMk/>
            <pc:sldMk cId="2984956992" sldId="257"/>
            <ac:spMk id="31" creationId="{4ECD877E-8D99-36A4-8388-E285A7810D61}"/>
          </ac:spMkLst>
        </pc:spChg>
        <pc:spChg chg="del">
          <ac:chgData name="Laura Oathout" userId="6ff55ba14486fe89" providerId="LiveId" clId="{8B47C285-208D-47BD-9E02-13DD415DC7B1}" dt="2023-02-22T20:15:06.001" v="11"/>
          <ac:spMkLst>
            <pc:docMk/>
            <pc:sldMk cId="2984956992" sldId="257"/>
            <ac:spMk id="32" creationId="{E479AC42-F738-4513-930C-C772C0B9F5A8}"/>
          </ac:spMkLst>
        </pc:spChg>
        <pc:grpChg chg="del">
          <ac:chgData name="Laura Oathout" userId="6ff55ba14486fe89" providerId="LiveId" clId="{8B47C285-208D-47BD-9E02-13DD415DC7B1}" dt="2023-02-22T20:15:06.001" v="15"/>
          <ac:grpSpMkLst>
            <pc:docMk/>
            <pc:sldMk cId="2984956992" sldId="257"/>
            <ac:grpSpMk id="41" creationId="{45711EF0-3CFE-5B96-6CCC-4943AF4B7120}"/>
          </ac:grpSpMkLst>
        </pc:grpChg>
        <pc:picChg chg="del">
          <ac:chgData name="Laura Oathout" userId="6ff55ba14486fe89" providerId="LiveId" clId="{8B47C285-208D-47BD-9E02-13DD415DC7B1}" dt="2023-02-22T20:15:06.001" v="7"/>
          <ac:picMkLst>
            <pc:docMk/>
            <pc:sldMk cId="2984956992" sldId="257"/>
            <ac:picMk id="2" creationId="{75256228-904B-3686-3F5E-F283E62F51AD}"/>
          </ac:picMkLst>
        </pc:picChg>
        <pc:picChg chg="del">
          <ac:chgData name="Laura Oathout" userId="6ff55ba14486fe89" providerId="LiveId" clId="{8B47C285-208D-47BD-9E02-13DD415DC7B1}" dt="2023-02-22T20:15:06.001" v="9"/>
          <ac:picMkLst>
            <pc:docMk/>
            <pc:sldMk cId="2984956992" sldId="257"/>
            <ac:picMk id="3" creationId="{1309E9C6-E3E7-387D-A7A9-491786F5DAE0}"/>
          </ac:picMkLst>
        </pc:picChg>
        <pc:picChg chg="del">
          <ac:chgData name="Laura Oathout" userId="6ff55ba14486fe89" providerId="LiveId" clId="{8B47C285-208D-47BD-9E02-13DD415DC7B1}" dt="2023-02-22T20:15:06.001" v="17"/>
          <ac:picMkLst>
            <pc:docMk/>
            <pc:sldMk cId="2984956992" sldId="257"/>
            <ac:picMk id="10" creationId="{AC12C6D8-62E2-E7B7-3FFD-17736E6A7DFF}"/>
          </ac:picMkLst>
        </pc:picChg>
        <pc:picChg chg="del">
          <ac:chgData name="Laura Oathout" userId="6ff55ba14486fe89" providerId="LiveId" clId="{8B47C285-208D-47BD-9E02-13DD415DC7B1}" dt="2023-02-22T20:15:06.001" v="3"/>
          <ac:picMkLst>
            <pc:docMk/>
            <pc:sldMk cId="2984956992" sldId="257"/>
            <ac:picMk id="11" creationId="{7A487A95-4DAF-E8DC-9EE6-F7431C83ACC9}"/>
          </ac:picMkLst>
        </pc:picChg>
        <pc:picChg chg="del">
          <ac:chgData name="Laura Oathout" userId="6ff55ba14486fe89" providerId="LiveId" clId="{8B47C285-208D-47BD-9E02-13DD415DC7B1}" dt="2023-02-22T20:15:05.985" v="1"/>
          <ac:picMkLst>
            <pc:docMk/>
            <pc:sldMk cId="2984956992" sldId="257"/>
            <ac:picMk id="13" creationId="{891D8BAF-8A23-F918-00C7-664F13ED3827}"/>
          </ac:picMkLst>
        </pc:picChg>
        <pc:picChg chg="del">
          <ac:chgData name="Laura Oathout" userId="6ff55ba14486fe89" providerId="LiveId" clId="{8B47C285-208D-47BD-9E02-13DD415DC7B1}" dt="2023-02-22T20:15:06.001" v="5"/>
          <ac:picMkLst>
            <pc:docMk/>
            <pc:sldMk cId="2984956992" sldId="257"/>
            <ac:picMk id="30" creationId="{E845F28C-66A4-402B-80DC-13761699CD7D}"/>
          </ac:picMkLst>
        </pc:picChg>
        <pc:picChg chg="del">
          <ac:chgData name="Laura Oathout" userId="6ff55ba14486fe89" providerId="LiveId" clId="{8B47C285-208D-47BD-9E02-13DD415DC7B1}" dt="2023-02-22T20:15:06.001" v="13"/>
          <ac:picMkLst>
            <pc:docMk/>
            <pc:sldMk cId="2984956992" sldId="257"/>
            <ac:picMk id="33" creationId="{43947CDF-ACC7-4016-46B7-96BCECEB0206}"/>
          </ac:picMkLst>
        </pc:picChg>
      </pc:sldChg>
      <pc:sldChg chg="delSp mod setBg">
        <pc:chgData name="Laura Oathout" userId="6ff55ba14486fe89" providerId="LiveId" clId="{8B47C285-208D-47BD-9E02-13DD415DC7B1}" dt="2023-02-22T20:15:06.153" v="43"/>
        <pc:sldMkLst>
          <pc:docMk/>
          <pc:sldMk cId="2237692331" sldId="258"/>
        </pc:sldMkLst>
        <pc:spChg chg="del">
          <ac:chgData name="Laura Oathout" userId="6ff55ba14486fe89" providerId="LiveId" clId="{8B47C285-208D-47BD-9E02-13DD415DC7B1}" dt="2023-02-22T20:15:06.111" v="25"/>
          <ac:spMkLst>
            <pc:docMk/>
            <pc:sldMk cId="2237692331" sldId="258"/>
            <ac:spMk id="5" creationId="{4742C47E-8A4F-087A-DA4F-4AF2B65A94D0}"/>
          </ac:spMkLst>
        </pc:spChg>
        <pc:spChg chg="del">
          <ac:chgData name="Laura Oathout" userId="6ff55ba14486fe89" providerId="LiveId" clId="{8B47C285-208D-47BD-9E02-13DD415DC7B1}" dt="2023-02-22T20:15:06.111" v="35"/>
          <ac:spMkLst>
            <pc:docMk/>
            <pc:sldMk cId="2237692331" sldId="258"/>
            <ac:spMk id="7" creationId="{7D5716C4-FD8D-92D7-365F-76876BA66F38}"/>
          </ac:spMkLst>
        </pc:spChg>
        <pc:spChg chg="del">
          <ac:chgData name="Laura Oathout" userId="6ff55ba14486fe89" providerId="LiveId" clId="{8B47C285-208D-47BD-9E02-13DD415DC7B1}" dt="2023-02-22T20:15:06.111" v="41"/>
          <ac:spMkLst>
            <pc:docMk/>
            <pc:sldMk cId="2237692331" sldId="258"/>
            <ac:spMk id="8" creationId="{07913CBC-DC20-D3BC-02C5-6D6C644D59BB}"/>
          </ac:spMkLst>
        </pc:spChg>
        <pc:spChg chg="del">
          <ac:chgData name="Laura Oathout" userId="6ff55ba14486fe89" providerId="LiveId" clId="{8B47C285-208D-47BD-9E02-13DD415DC7B1}" dt="2023-02-22T20:15:06.111" v="37"/>
          <ac:spMkLst>
            <pc:docMk/>
            <pc:sldMk cId="2237692331" sldId="258"/>
            <ac:spMk id="10" creationId="{C8914B48-392E-B28B-354A-AF9B825936DC}"/>
          </ac:spMkLst>
        </pc:spChg>
        <pc:spChg chg="del">
          <ac:chgData name="Laura Oathout" userId="6ff55ba14486fe89" providerId="LiveId" clId="{8B47C285-208D-47BD-9E02-13DD415DC7B1}" dt="2023-02-22T20:15:06.111" v="39"/>
          <ac:spMkLst>
            <pc:docMk/>
            <pc:sldMk cId="2237692331" sldId="258"/>
            <ac:spMk id="11" creationId="{2D6424E8-A0E4-4A00-91EB-AA84B1AA4BE6}"/>
          </ac:spMkLst>
        </pc:spChg>
        <pc:spChg chg="del">
          <ac:chgData name="Laura Oathout" userId="6ff55ba14486fe89" providerId="LiveId" clId="{8B47C285-208D-47BD-9E02-13DD415DC7B1}" dt="2023-02-22T20:15:06.111" v="29"/>
          <ac:spMkLst>
            <pc:docMk/>
            <pc:sldMk cId="2237692331" sldId="258"/>
            <ac:spMk id="24" creationId="{B1DB1058-B9C6-2A2F-3189-2CA9F7E49AA4}"/>
          </ac:spMkLst>
        </pc:spChg>
        <pc:picChg chg="del">
          <ac:chgData name="Laura Oathout" userId="6ff55ba14486fe89" providerId="LiveId" clId="{8B47C285-208D-47BD-9E02-13DD415DC7B1}" dt="2023-02-22T20:15:06.095" v="23"/>
          <ac:picMkLst>
            <pc:docMk/>
            <pc:sldMk cId="2237692331" sldId="258"/>
            <ac:picMk id="2" creationId="{ADC33533-7C2A-B494-3290-6C4A479230CD}"/>
          </ac:picMkLst>
        </pc:picChg>
        <pc:picChg chg="del">
          <ac:chgData name="Laura Oathout" userId="6ff55ba14486fe89" providerId="LiveId" clId="{8B47C285-208D-47BD-9E02-13DD415DC7B1}" dt="2023-02-22T20:15:06.111" v="33"/>
          <ac:picMkLst>
            <pc:docMk/>
            <pc:sldMk cId="2237692331" sldId="258"/>
            <ac:picMk id="6" creationId="{1202FA68-04A9-3B97-11E1-9F2BE22B32FC}"/>
          </ac:picMkLst>
        </pc:picChg>
        <pc:picChg chg="del">
          <ac:chgData name="Laura Oathout" userId="6ff55ba14486fe89" providerId="LiveId" clId="{8B47C285-208D-47BD-9E02-13DD415DC7B1}" dt="2023-02-22T20:15:06.111" v="27"/>
          <ac:picMkLst>
            <pc:docMk/>
            <pc:sldMk cId="2237692331" sldId="258"/>
            <ac:picMk id="25" creationId="{777E8E06-2A82-D8EF-899A-6D8744FCAF7E}"/>
          </ac:picMkLst>
        </pc:picChg>
        <pc:picChg chg="del">
          <ac:chgData name="Laura Oathout" userId="6ff55ba14486fe89" providerId="LiveId" clId="{8B47C285-208D-47BD-9E02-13DD415DC7B1}" dt="2023-02-22T20:15:06.111" v="31"/>
          <ac:picMkLst>
            <pc:docMk/>
            <pc:sldMk cId="2237692331" sldId="258"/>
            <ac:picMk id="28" creationId="{E0E941DB-3DDE-C9A0-7EFD-05A6F0D4D9A8}"/>
          </ac:picMkLst>
        </pc:picChg>
      </pc:sldChg>
      <pc:sldChg chg="delSp mod setBg">
        <pc:chgData name="Laura Oathout" userId="6ff55ba14486fe89" providerId="LiveId" clId="{8B47C285-208D-47BD-9E02-13DD415DC7B1}" dt="2023-02-22T20:15:06.189" v="61"/>
        <pc:sldMkLst>
          <pc:docMk/>
          <pc:sldMk cId="2861475651" sldId="259"/>
        </pc:sldMkLst>
        <pc:spChg chg="del">
          <ac:chgData name="Laura Oathout" userId="6ff55ba14486fe89" providerId="LiveId" clId="{8B47C285-208D-47BD-9E02-13DD415DC7B1}" dt="2023-02-22T20:15:06.158" v="57"/>
          <ac:spMkLst>
            <pc:docMk/>
            <pc:sldMk cId="2861475651" sldId="259"/>
            <ac:spMk id="2" creationId="{D9C32739-702D-5494-D041-9CAE2AE88437}"/>
          </ac:spMkLst>
        </pc:spChg>
        <pc:spChg chg="del">
          <ac:chgData name="Laura Oathout" userId="6ff55ba14486fe89" providerId="LiveId" clId="{8B47C285-208D-47BD-9E02-13DD415DC7B1}" dt="2023-02-22T20:15:06.158" v="47"/>
          <ac:spMkLst>
            <pc:docMk/>
            <pc:sldMk cId="2861475651" sldId="259"/>
            <ac:spMk id="5" creationId="{4742C47E-8A4F-087A-DA4F-4AF2B65A94D0}"/>
          </ac:spMkLst>
        </pc:spChg>
        <pc:spChg chg="del">
          <ac:chgData name="Laura Oathout" userId="6ff55ba14486fe89" providerId="LiveId" clId="{8B47C285-208D-47BD-9E02-13DD415DC7B1}" dt="2023-02-22T20:15:06.158" v="53"/>
          <ac:spMkLst>
            <pc:docMk/>
            <pc:sldMk cId="2861475651" sldId="259"/>
            <ac:spMk id="9" creationId="{E1AF8E04-7115-843F-7C53-12491229EBE4}"/>
          </ac:spMkLst>
        </pc:spChg>
        <pc:picChg chg="del">
          <ac:chgData name="Laura Oathout" userId="6ff55ba14486fe89" providerId="LiveId" clId="{8B47C285-208D-47BD-9E02-13DD415DC7B1}" dt="2023-02-22T20:15:06.158" v="45"/>
          <ac:picMkLst>
            <pc:docMk/>
            <pc:sldMk cId="2861475651" sldId="259"/>
            <ac:picMk id="3" creationId="{3D4DA539-2C37-2761-FE50-22708CA54CE7}"/>
          </ac:picMkLst>
        </pc:picChg>
        <pc:picChg chg="del">
          <ac:chgData name="Laura Oathout" userId="6ff55ba14486fe89" providerId="LiveId" clId="{8B47C285-208D-47BD-9E02-13DD415DC7B1}" dt="2023-02-22T20:15:06.158" v="51"/>
          <ac:picMkLst>
            <pc:docMk/>
            <pc:sldMk cId="2861475651" sldId="259"/>
            <ac:picMk id="8" creationId="{27765EF9-C1DC-4DFC-15CE-6DB3C54B8D52}"/>
          </ac:picMkLst>
        </pc:picChg>
        <pc:picChg chg="del">
          <ac:chgData name="Laura Oathout" userId="6ff55ba14486fe89" providerId="LiveId" clId="{8B47C285-208D-47BD-9E02-13DD415DC7B1}" dt="2023-02-22T20:15:06.158" v="55"/>
          <ac:picMkLst>
            <pc:docMk/>
            <pc:sldMk cId="2861475651" sldId="259"/>
            <ac:picMk id="10" creationId="{9D304133-D4AC-1F85-7AA3-EED8C09616E8}"/>
          </ac:picMkLst>
        </pc:picChg>
        <pc:picChg chg="del">
          <ac:chgData name="Laura Oathout" userId="6ff55ba14486fe89" providerId="LiveId" clId="{8B47C285-208D-47BD-9E02-13DD415DC7B1}" dt="2023-02-22T20:15:06.158" v="59"/>
          <ac:picMkLst>
            <pc:docMk/>
            <pc:sldMk cId="2861475651" sldId="259"/>
            <ac:picMk id="11" creationId="{80966DD8-640A-E4A4-E922-087367F407F1}"/>
          </ac:picMkLst>
        </pc:picChg>
        <pc:picChg chg="del">
          <ac:chgData name="Laura Oathout" userId="6ff55ba14486fe89" providerId="LiveId" clId="{8B47C285-208D-47BD-9E02-13DD415DC7B1}" dt="2023-02-22T20:15:06.158" v="49"/>
          <ac:picMkLst>
            <pc:docMk/>
            <pc:sldMk cId="2861475651" sldId="259"/>
            <ac:picMk id="12" creationId="{D9ACE36A-955B-3308-3BEA-9D8A82A353B3}"/>
          </ac:picMkLst>
        </pc:picChg>
      </pc:sldChg>
      <pc:sldChg chg="delSp mod setBg">
        <pc:chgData name="Laura Oathout" userId="6ff55ba14486fe89" providerId="LiveId" clId="{8B47C285-208D-47BD-9E02-13DD415DC7B1}" dt="2023-02-22T20:15:06.253" v="99"/>
        <pc:sldMkLst>
          <pc:docMk/>
          <pc:sldMk cId="1156919555" sldId="260"/>
        </pc:sldMkLst>
        <pc:spChg chg="del">
          <ac:chgData name="Laura Oathout" userId="6ff55ba14486fe89" providerId="LiveId" clId="{8B47C285-208D-47BD-9E02-13DD415DC7B1}" dt="2023-02-22T20:15:06.205" v="69"/>
          <ac:spMkLst>
            <pc:docMk/>
            <pc:sldMk cId="1156919555" sldId="260"/>
            <ac:spMk id="5" creationId="{4742C47E-8A4F-087A-DA4F-4AF2B65A94D0}"/>
          </ac:spMkLst>
        </pc:spChg>
        <pc:spChg chg="del">
          <ac:chgData name="Laura Oathout" userId="6ff55ba14486fe89" providerId="LiveId" clId="{8B47C285-208D-47BD-9E02-13DD415DC7B1}" dt="2023-02-22T20:15:06.205" v="83"/>
          <ac:spMkLst>
            <pc:docMk/>
            <pc:sldMk cId="1156919555" sldId="260"/>
            <ac:spMk id="15" creationId="{20D2B06E-726A-07BD-D26F-B845830FED94}"/>
          </ac:spMkLst>
        </pc:spChg>
        <pc:spChg chg="del">
          <ac:chgData name="Laura Oathout" userId="6ff55ba14486fe89" providerId="LiveId" clId="{8B47C285-208D-47BD-9E02-13DD415DC7B1}" dt="2023-02-22T20:15:06.205" v="85"/>
          <ac:spMkLst>
            <pc:docMk/>
            <pc:sldMk cId="1156919555" sldId="260"/>
            <ac:spMk id="16" creationId="{FD1D84A4-CF12-4B74-9AA5-672F318B356B}"/>
          </ac:spMkLst>
        </pc:spChg>
        <pc:spChg chg="del">
          <ac:chgData name="Laura Oathout" userId="6ff55ba14486fe89" providerId="LiveId" clId="{8B47C285-208D-47BD-9E02-13DD415DC7B1}" dt="2023-02-22T20:15:06.205" v="87"/>
          <ac:spMkLst>
            <pc:docMk/>
            <pc:sldMk cId="1156919555" sldId="260"/>
            <ac:spMk id="17" creationId="{301FFCB1-7355-12BA-F191-F0A50E836C14}"/>
          </ac:spMkLst>
        </pc:spChg>
        <pc:spChg chg="del">
          <ac:chgData name="Laura Oathout" userId="6ff55ba14486fe89" providerId="LiveId" clId="{8B47C285-208D-47BD-9E02-13DD415DC7B1}" dt="2023-02-22T20:15:06.205" v="91"/>
          <ac:spMkLst>
            <pc:docMk/>
            <pc:sldMk cId="1156919555" sldId="260"/>
            <ac:spMk id="19" creationId="{86289A73-F5DA-7289-5E73-2523BF53F561}"/>
          </ac:spMkLst>
        </pc:spChg>
        <pc:spChg chg="del">
          <ac:chgData name="Laura Oathout" userId="6ff55ba14486fe89" providerId="LiveId" clId="{8B47C285-208D-47BD-9E02-13DD415DC7B1}" dt="2023-02-22T20:15:06.221" v="95"/>
          <ac:spMkLst>
            <pc:docMk/>
            <pc:sldMk cId="1156919555" sldId="260"/>
            <ac:spMk id="21" creationId="{E5A30017-1F71-2061-C222-6DD48F13EE07}"/>
          </ac:spMkLst>
        </pc:spChg>
        <pc:picChg chg="del">
          <ac:chgData name="Laura Oathout" userId="6ff55ba14486fe89" providerId="LiveId" clId="{8B47C285-208D-47BD-9E02-13DD415DC7B1}" dt="2023-02-22T20:15:06.189" v="63"/>
          <ac:picMkLst>
            <pc:docMk/>
            <pc:sldMk cId="1156919555" sldId="260"/>
            <ac:picMk id="2" creationId="{147B74CC-5532-7243-A7C8-1F490C6D8533}"/>
          </ac:picMkLst>
        </pc:picChg>
        <pc:picChg chg="del">
          <ac:chgData name="Laura Oathout" userId="6ff55ba14486fe89" providerId="LiveId" clId="{8B47C285-208D-47BD-9E02-13DD415DC7B1}" dt="2023-02-22T20:15:06.221" v="97"/>
          <ac:picMkLst>
            <pc:docMk/>
            <pc:sldMk cId="1156919555" sldId="260"/>
            <ac:picMk id="4" creationId="{EF7D9FF3-54F5-21A5-16B8-3F1FABB58B5A}"/>
          </ac:picMkLst>
        </pc:picChg>
        <pc:picChg chg="del">
          <ac:chgData name="Laura Oathout" userId="6ff55ba14486fe89" providerId="LiveId" clId="{8B47C285-208D-47BD-9E02-13DD415DC7B1}" dt="2023-02-22T20:15:06.189" v="65"/>
          <ac:picMkLst>
            <pc:docMk/>
            <pc:sldMk cId="1156919555" sldId="260"/>
            <ac:picMk id="7" creationId="{61ECFDE2-3982-18D7-D4B0-35ED18B64325}"/>
          </ac:picMkLst>
        </pc:picChg>
        <pc:picChg chg="del">
          <ac:chgData name="Laura Oathout" userId="6ff55ba14486fe89" providerId="LiveId" clId="{8B47C285-208D-47BD-9E02-13DD415DC7B1}" dt="2023-02-22T20:15:06.205" v="67"/>
          <ac:picMkLst>
            <pc:docMk/>
            <pc:sldMk cId="1156919555" sldId="260"/>
            <ac:picMk id="8" creationId="{0E16EB4A-2A4A-4414-E91B-D3A064EE2F8D}"/>
          </ac:picMkLst>
        </pc:picChg>
        <pc:picChg chg="del">
          <ac:chgData name="Laura Oathout" userId="6ff55ba14486fe89" providerId="LiveId" clId="{8B47C285-208D-47BD-9E02-13DD415DC7B1}" dt="2023-02-22T20:15:06.205" v="73"/>
          <ac:picMkLst>
            <pc:docMk/>
            <pc:sldMk cId="1156919555" sldId="260"/>
            <ac:picMk id="10" creationId="{1010A002-2A8E-0FC6-AC64-3335C6D2CACC}"/>
          </ac:picMkLst>
        </pc:picChg>
        <pc:picChg chg="del">
          <ac:chgData name="Laura Oathout" userId="6ff55ba14486fe89" providerId="LiveId" clId="{8B47C285-208D-47BD-9E02-13DD415DC7B1}" dt="2023-02-22T20:15:06.205" v="77"/>
          <ac:picMkLst>
            <pc:docMk/>
            <pc:sldMk cId="1156919555" sldId="260"/>
            <ac:picMk id="12" creationId="{37B2A94B-2F83-D08F-3886-80DCA55C9B64}"/>
          </ac:picMkLst>
        </pc:picChg>
        <pc:picChg chg="del">
          <ac:chgData name="Laura Oathout" userId="6ff55ba14486fe89" providerId="LiveId" clId="{8B47C285-208D-47BD-9E02-13DD415DC7B1}" dt="2023-02-22T20:15:06.205" v="79"/>
          <ac:picMkLst>
            <pc:docMk/>
            <pc:sldMk cId="1156919555" sldId="260"/>
            <ac:picMk id="13" creationId="{2D6D0DC9-7196-0341-232D-B0E01B2F11AA}"/>
          </ac:picMkLst>
        </pc:picChg>
        <pc:picChg chg="del">
          <ac:chgData name="Laura Oathout" userId="6ff55ba14486fe89" providerId="LiveId" clId="{8B47C285-208D-47BD-9E02-13DD415DC7B1}" dt="2023-02-22T20:15:06.205" v="81"/>
          <ac:picMkLst>
            <pc:docMk/>
            <pc:sldMk cId="1156919555" sldId="260"/>
            <ac:picMk id="14" creationId="{B15C7BB5-9F95-D5AD-BFC6-284DED45DD14}"/>
          </ac:picMkLst>
        </pc:picChg>
        <pc:picChg chg="del">
          <ac:chgData name="Laura Oathout" userId="6ff55ba14486fe89" providerId="LiveId" clId="{8B47C285-208D-47BD-9E02-13DD415DC7B1}" dt="2023-02-22T20:15:06.205" v="89"/>
          <ac:picMkLst>
            <pc:docMk/>
            <pc:sldMk cId="1156919555" sldId="260"/>
            <ac:picMk id="18" creationId="{727AB47A-A5BE-CAFE-5F87-425819ED465C}"/>
          </ac:picMkLst>
        </pc:picChg>
        <pc:picChg chg="del">
          <ac:chgData name="Laura Oathout" userId="6ff55ba14486fe89" providerId="LiveId" clId="{8B47C285-208D-47BD-9E02-13DD415DC7B1}" dt="2023-02-22T20:15:06.221" v="93"/>
          <ac:picMkLst>
            <pc:docMk/>
            <pc:sldMk cId="1156919555" sldId="260"/>
            <ac:picMk id="20" creationId="{2FA8A350-12B2-AB07-9B35-6F564880765A}"/>
          </ac:picMkLst>
        </pc:picChg>
        <pc:picChg chg="del">
          <ac:chgData name="Laura Oathout" userId="6ff55ba14486fe89" providerId="LiveId" clId="{8B47C285-208D-47BD-9E02-13DD415DC7B1}" dt="2023-02-22T20:15:06.205" v="75"/>
          <ac:picMkLst>
            <pc:docMk/>
            <pc:sldMk cId="1156919555" sldId="260"/>
            <ac:picMk id="22" creationId="{AAB72FDF-4963-7D98-0205-8B5F85364994}"/>
          </ac:picMkLst>
        </pc:picChg>
        <pc:picChg chg="del">
          <ac:chgData name="Laura Oathout" userId="6ff55ba14486fe89" providerId="LiveId" clId="{8B47C285-208D-47BD-9E02-13DD415DC7B1}" dt="2023-02-22T20:15:06.205" v="71"/>
          <ac:picMkLst>
            <pc:docMk/>
            <pc:sldMk cId="1156919555" sldId="260"/>
            <ac:picMk id="23" creationId="{69CBEE84-E543-8A63-4FAD-2879FA0AB1A5}"/>
          </ac:picMkLst>
        </pc:picChg>
      </pc:sldChg>
      <pc:sldChg chg="delSp mod setBg">
        <pc:chgData name="Laura Oathout" userId="6ff55ba14486fe89" providerId="LiveId" clId="{8B47C285-208D-47BD-9E02-13DD415DC7B1}" dt="2023-02-22T20:15:06.315" v="117"/>
        <pc:sldMkLst>
          <pc:docMk/>
          <pc:sldMk cId="3973758053" sldId="261"/>
        </pc:sldMkLst>
        <pc:spChg chg="del">
          <ac:chgData name="Laura Oathout" userId="6ff55ba14486fe89" providerId="LiveId" clId="{8B47C285-208D-47BD-9E02-13DD415DC7B1}" dt="2023-02-22T20:15:06.253" v="107"/>
          <ac:spMkLst>
            <pc:docMk/>
            <pc:sldMk cId="3973758053" sldId="261"/>
            <ac:spMk id="2" creationId="{DE01114F-3915-408C-A04E-A49D11B6B7F5}"/>
          </ac:spMkLst>
        </pc:spChg>
        <pc:spChg chg="del">
          <ac:chgData name="Laura Oathout" userId="6ff55ba14486fe89" providerId="LiveId" clId="{8B47C285-208D-47BD-9E02-13DD415DC7B1}" dt="2023-02-22T20:15:06.253" v="103"/>
          <ac:spMkLst>
            <pc:docMk/>
            <pc:sldMk cId="3973758053" sldId="261"/>
            <ac:spMk id="5" creationId="{4742C47E-8A4F-087A-DA4F-4AF2B65A94D0}"/>
          </ac:spMkLst>
        </pc:spChg>
        <pc:grpChg chg="del">
          <ac:chgData name="Laura Oathout" userId="6ff55ba14486fe89" providerId="LiveId" clId="{8B47C285-208D-47BD-9E02-13DD415DC7B1}" dt="2023-02-22T20:15:06.268" v="113"/>
          <ac:grpSpMkLst>
            <pc:docMk/>
            <pc:sldMk cId="3973758053" sldId="261"/>
            <ac:grpSpMk id="29" creationId="{2BCD4AA2-0474-0A8D-982E-9DCD2AE27551}"/>
          </ac:grpSpMkLst>
        </pc:grpChg>
        <pc:picChg chg="del">
          <ac:chgData name="Laura Oathout" userId="6ff55ba14486fe89" providerId="LiveId" clId="{8B47C285-208D-47BD-9E02-13DD415DC7B1}" dt="2023-02-22T20:15:06.253" v="105"/>
          <ac:picMkLst>
            <pc:docMk/>
            <pc:sldMk cId="3973758053" sldId="261"/>
            <ac:picMk id="3" creationId="{44E6CC68-BD80-565C-3B97-3BC05BD1A133}"/>
          </ac:picMkLst>
        </pc:picChg>
        <pc:picChg chg="del">
          <ac:chgData name="Laura Oathout" userId="6ff55ba14486fe89" providerId="LiveId" clId="{8B47C285-208D-47BD-9E02-13DD415DC7B1}" dt="2023-02-22T20:15:06.268" v="115"/>
          <ac:picMkLst>
            <pc:docMk/>
            <pc:sldMk cId="3973758053" sldId="261"/>
            <ac:picMk id="6" creationId="{444E9DD1-7AA9-C0CC-D7E1-0AD86547F33A}"/>
          </ac:picMkLst>
        </pc:picChg>
        <pc:picChg chg="del">
          <ac:chgData name="Laura Oathout" userId="6ff55ba14486fe89" providerId="LiveId" clId="{8B47C285-208D-47BD-9E02-13DD415DC7B1}" dt="2023-02-22T20:15:06.253" v="101"/>
          <ac:picMkLst>
            <pc:docMk/>
            <pc:sldMk cId="3973758053" sldId="261"/>
            <ac:picMk id="15" creationId="{153BD04D-EB82-4806-B999-5B5EB98B774E}"/>
          </ac:picMkLst>
        </pc:picChg>
        <pc:picChg chg="del">
          <ac:chgData name="Laura Oathout" userId="6ff55ba14486fe89" providerId="LiveId" clId="{8B47C285-208D-47BD-9E02-13DD415DC7B1}" dt="2023-02-22T20:15:06.268" v="111"/>
          <ac:picMkLst>
            <pc:docMk/>
            <pc:sldMk cId="3973758053" sldId="261"/>
            <ac:picMk id="21" creationId="{A5FAF00B-BD31-8AD6-8C2D-84CB8CAECE83}"/>
          </ac:picMkLst>
        </pc:picChg>
        <pc:picChg chg="del">
          <ac:chgData name="Laura Oathout" userId="6ff55ba14486fe89" providerId="LiveId" clId="{8B47C285-208D-47BD-9E02-13DD415DC7B1}" dt="2023-02-22T20:15:06.268" v="109"/>
          <ac:picMkLst>
            <pc:docMk/>
            <pc:sldMk cId="3973758053" sldId="261"/>
            <ac:picMk id="24" creationId="{59318388-0B09-155A-AC7F-0DF434DA1F65}"/>
          </ac:picMkLst>
        </pc:picChg>
      </pc:sldChg>
      <pc:sldChg chg="delSp mod setBg">
        <pc:chgData name="Laura Oathout" userId="6ff55ba14486fe89" providerId="LiveId" clId="{8B47C285-208D-47BD-9E02-13DD415DC7B1}" dt="2023-02-22T20:15:06.378" v="143"/>
        <pc:sldMkLst>
          <pc:docMk/>
          <pc:sldMk cId="886315962" sldId="262"/>
        </pc:sldMkLst>
        <pc:spChg chg="del">
          <ac:chgData name="Laura Oathout" userId="6ff55ba14486fe89" providerId="LiveId" clId="{8B47C285-208D-47BD-9E02-13DD415DC7B1}" dt="2023-02-22T20:15:06.315" v="125"/>
          <ac:spMkLst>
            <pc:docMk/>
            <pc:sldMk cId="886315962" sldId="262"/>
            <ac:spMk id="2" creationId="{7F9E5409-524B-2AC4-2833-B333D56D7768}"/>
          </ac:spMkLst>
        </pc:spChg>
        <pc:spChg chg="del">
          <ac:chgData name="Laura Oathout" userId="6ff55ba14486fe89" providerId="LiveId" clId="{8B47C285-208D-47BD-9E02-13DD415DC7B1}" dt="2023-02-22T20:15:06.315" v="121"/>
          <ac:spMkLst>
            <pc:docMk/>
            <pc:sldMk cId="886315962" sldId="262"/>
            <ac:spMk id="5" creationId="{4742C47E-8A4F-087A-DA4F-4AF2B65A94D0}"/>
          </ac:spMkLst>
        </pc:spChg>
        <pc:spChg chg="del">
          <ac:chgData name="Laura Oathout" userId="6ff55ba14486fe89" providerId="LiveId" clId="{8B47C285-208D-47BD-9E02-13DD415DC7B1}" dt="2023-02-22T20:15:06.330" v="133"/>
          <ac:spMkLst>
            <pc:docMk/>
            <pc:sldMk cId="886315962" sldId="262"/>
            <ac:spMk id="16" creationId="{1F207A46-7466-717C-2283-F800AA29CAC4}"/>
          </ac:spMkLst>
        </pc:spChg>
        <pc:spChg chg="del">
          <ac:chgData name="Laura Oathout" userId="6ff55ba14486fe89" providerId="LiveId" clId="{8B47C285-208D-47BD-9E02-13DD415DC7B1}" dt="2023-02-22T20:15:06.330" v="135"/>
          <ac:spMkLst>
            <pc:docMk/>
            <pc:sldMk cId="886315962" sldId="262"/>
            <ac:spMk id="34" creationId="{2A9BA607-0659-DCCB-E532-BA792369A906}"/>
          </ac:spMkLst>
        </pc:spChg>
        <pc:grpChg chg="del">
          <ac:chgData name="Laura Oathout" userId="6ff55ba14486fe89" providerId="LiveId" clId="{8B47C285-208D-47BD-9E02-13DD415DC7B1}" dt="2023-02-22T20:15:06.330" v="129"/>
          <ac:grpSpMkLst>
            <pc:docMk/>
            <pc:sldMk cId="886315962" sldId="262"/>
            <ac:grpSpMk id="21" creationId="{0C8428CC-098D-D74E-0758-FCD873BB19C6}"/>
          </ac:grpSpMkLst>
        </pc:grpChg>
        <pc:picChg chg="del">
          <ac:chgData name="Laura Oathout" userId="6ff55ba14486fe89" providerId="LiveId" clId="{8B47C285-208D-47BD-9E02-13DD415DC7B1}" dt="2023-02-22T20:15:06.315" v="123"/>
          <ac:picMkLst>
            <pc:docMk/>
            <pc:sldMk cId="886315962" sldId="262"/>
            <ac:picMk id="3" creationId="{C80725D0-C5E6-A454-A860-03CB724B12F1}"/>
          </ac:picMkLst>
        </pc:picChg>
        <pc:picChg chg="del">
          <ac:chgData name="Laura Oathout" userId="6ff55ba14486fe89" providerId="LiveId" clId="{8B47C285-208D-47BD-9E02-13DD415DC7B1}" dt="2023-02-22T20:15:06.330" v="141"/>
          <ac:picMkLst>
            <pc:docMk/>
            <pc:sldMk cId="886315962" sldId="262"/>
            <ac:picMk id="4" creationId="{D366B845-82C4-0ED8-2149-CAE486D4E3FC}"/>
          </ac:picMkLst>
        </pc:picChg>
        <pc:picChg chg="del">
          <ac:chgData name="Laura Oathout" userId="6ff55ba14486fe89" providerId="LiveId" clId="{8B47C285-208D-47BD-9E02-13DD415DC7B1}" dt="2023-02-22T20:15:06.315" v="119"/>
          <ac:picMkLst>
            <pc:docMk/>
            <pc:sldMk cId="886315962" sldId="262"/>
            <ac:picMk id="11" creationId="{DB0ECF28-57C0-659C-4A82-597C99E994EA}"/>
          </ac:picMkLst>
        </pc:picChg>
        <pc:picChg chg="del">
          <ac:chgData name="Laura Oathout" userId="6ff55ba14486fe89" providerId="LiveId" clId="{8B47C285-208D-47BD-9E02-13DD415DC7B1}" dt="2023-02-22T20:15:06.315" v="127"/>
          <ac:picMkLst>
            <pc:docMk/>
            <pc:sldMk cId="886315962" sldId="262"/>
            <ac:picMk id="14" creationId="{DF09DDA3-2592-458C-1CDC-8CDC8656231D}"/>
          </ac:picMkLst>
        </pc:picChg>
        <pc:picChg chg="del">
          <ac:chgData name="Laura Oathout" userId="6ff55ba14486fe89" providerId="LiveId" clId="{8B47C285-208D-47BD-9E02-13DD415DC7B1}" dt="2023-02-22T20:15:06.330" v="131"/>
          <ac:picMkLst>
            <pc:docMk/>
            <pc:sldMk cId="886315962" sldId="262"/>
            <ac:picMk id="15" creationId="{7596B32B-7C52-403D-B87E-B3C27E2B6E0A}"/>
          </ac:picMkLst>
        </pc:picChg>
        <pc:cxnChg chg="del">
          <ac:chgData name="Laura Oathout" userId="6ff55ba14486fe89" providerId="LiveId" clId="{8B47C285-208D-47BD-9E02-13DD415DC7B1}" dt="2023-02-22T20:15:06.330" v="137"/>
          <ac:cxnSpMkLst>
            <pc:docMk/>
            <pc:sldMk cId="886315962" sldId="262"/>
            <ac:cxnSpMk id="36" creationId="{CA3A959E-EF30-C6FE-3764-839612B90F5A}"/>
          </ac:cxnSpMkLst>
        </pc:cxnChg>
        <pc:cxnChg chg="del">
          <ac:chgData name="Laura Oathout" userId="6ff55ba14486fe89" providerId="LiveId" clId="{8B47C285-208D-47BD-9E02-13DD415DC7B1}" dt="2023-02-22T20:15:06.330" v="139"/>
          <ac:cxnSpMkLst>
            <pc:docMk/>
            <pc:sldMk cId="886315962" sldId="262"/>
            <ac:cxnSpMk id="38" creationId="{AC7FE05B-5D4E-1E55-90AB-A96134996EC4}"/>
          </ac:cxnSpMkLst>
        </pc:cxnChg>
      </pc:sldChg>
      <pc:sldChg chg="delSp mod setBg">
        <pc:chgData name="Laura Oathout" userId="6ff55ba14486fe89" providerId="LiveId" clId="{8B47C285-208D-47BD-9E02-13DD415DC7B1}" dt="2023-02-22T20:15:06.440" v="165"/>
        <pc:sldMkLst>
          <pc:docMk/>
          <pc:sldMk cId="2418687754" sldId="263"/>
        </pc:sldMkLst>
        <pc:spChg chg="del">
          <ac:chgData name="Laura Oathout" userId="6ff55ba14486fe89" providerId="LiveId" clId="{8B47C285-208D-47BD-9E02-13DD415DC7B1}" dt="2023-02-22T20:15:06.378" v="147"/>
          <ac:spMkLst>
            <pc:docMk/>
            <pc:sldMk cId="2418687754" sldId="263"/>
            <ac:spMk id="5" creationId="{4742C47E-8A4F-087A-DA4F-4AF2B65A94D0}"/>
          </ac:spMkLst>
        </pc:spChg>
        <pc:spChg chg="del">
          <ac:chgData name="Laura Oathout" userId="6ff55ba14486fe89" providerId="LiveId" clId="{8B47C285-208D-47BD-9E02-13DD415DC7B1}" dt="2023-02-22T20:15:06.393" v="159"/>
          <ac:spMkLst>
            <pc:docMk/>
            <pc:sldMk cId="2418687754" sldId="263"/>
            <ac:spMk id="7" creationId="{864B8D40-D010-113B-78F2-9F097A7B5586}"/>
          </ac:spMkLst>
        </pc:spChg>
        <pc:spChg chg="del">
          <ac:chgData name="Laura Oathout" userId="6ff55ba14486fe89" providerId="LiveId" clId="{8B47C285-208D-47BD-9E02-13DD415DC7B1}" dt="2023-02-22T20:15:06.378" v="151"/>
          <ac:spMkLst>
            <pc:docMk/>
            <pc:sldMk cId="2418687754" sldId="263"/>
            <ac:spMk id="10" creationId="{DA614252-9E46-40F5-5702-1E49D928EA27}"/>
          </ac:spMkLst>
        </pc:spChg>
        <pc:picChg chg="del">
          <ac:chgData name="Laura Oathout" userId="6ff55ba14486fe89" providerId="LiveId" clId="{8B47C285-208D-47BD-9E02-13DD415DC7B1}" dt="2023-02-22T20:15:06.378" v="149"/>
          <ac:picMkLst>
            <pc:docMk/>
            <pc:sldMk cId="2418687754" sldId="263"/>
            <ac:picMk id="2" creationId="{34360D39-D35D-B250-43E0-A09570CF332C}"/>
          </ac:picMkLst>
        </pc:picChg>
        <pc:picChg chg="del">
          <ac:chgData name="Laura Oathout" userId="6ff55ba14486fe89" providerId="LiveId" clId="{8B47C285-208D-47BD-9E02-13DD415DC7B1}" dt="2023-02-22T20:15:06.378" v="145"/>
          <ac:picMkLst>
            <pc:docMk/>
            <pc:sldMk cId="2418687754" sldId="263"/>
            <ac:picMk id="3" creationId="{7E350204-1451-180F-F6B5-C5CADDC00833}"/>
          </ac:picMkLst>
        </pc:picChg>
        <pc:picChg chg="del">
          <ac:chgData name="Laura Oathout" userId="6ff55ba14486fe89" providerId="LiveId" clId="{8B47C285-208D-47BD-9E02-13DD415DC7B1}" dt="2023-02-22T20:15:06.393" v="163"/>
          <ac:picMkLst>
            <pc:docMk/>
            <pc:sldMk cId="2418687754" sldId="263"/>
            <ac:picMk id="4" creationId="{7BF10548-D09E-5CD2-C54E-C101659BA531}"/>
          </ac:picMkLst>
        </pc:picChg>
        <pc:picChg chg="del">
          <ac:chgData name="Laura Oathout" userId="6ff55ba14486fe89" providerId="LiveId" clId="{8B47C285-208D-47BD-9E02-13DD415DC7B1}" dt="2023-02-22T20:15:06.378" v="155"/>
          <ac:picMkLst>
            <pc:docMk/>
            <pc:sldMk cId="2418687754" sldId="263"/>
            <ac:picMk id="6" creationId="{07EC7DDE-7DB8-B649-226D-AE9CD37CBDA5}"/>
          </ac:picMkLst>
        </pc:picChg>
        <pc:picChg chg="del">
          <ac:chgData name="Laura Oathout" userId="6ff55ba14486fe89" providerId="LiveId" clId="{8B47C285-208D-47BD-9E02-13DD415DC7B1}" dt="2023-02-22T20:15:06.378" v="153"/>
          <ac:picMkLst>
            <pc:docMk/>
            <pc:sldMk cId="2418687754" sldId="263"/>
            <ac:picMk id="44" creationId="{EB3D68D3-027F-CD00-409A-55ADCF8FB772}"/>
          </ac:picMkLst>
        </pc:picChg>
        <pc:picChg chg="del">
          <ac:chgData name="Laura Oathout" userId="6ff55ba14486fe89" providerId="LiveId" clId="{8B47C285-208D-47BD-9E02-13DD415DC7B1}" dt="2023-02-22T20:15:06.393" v="161"/>
          <ac:picMkLst>
            <pc:docMk/>
            <pc:sldMk cId="2418687754" sldId="263"/>
            <ac:picMk id="57" creationId="{0E15A877-19AE-0A1F-8E38-5B1027707F0A}"/>
          </ac:picMkLst>
        </pc:picChg>
        <pc:picChg chg="del">
          <ac:chgData name="Laura Oathout" userId="6ff55ba14486fe89" providerId="LiveId" clId="{8B47C285-208D-47BD-9E02-13DD415DC7B1}" dt="2023-02-22T20:15:06.393" v="157"/>
          <ac:picMkLst>
            <pc:docMk/>
            <pc:sldMk cId="2418687754" sldId="263"/>
            <ac:picMk id="59" creationId="{0729D51C-8548-DEE4-5135-A5ABF500BB0A}"/>
          </ac:picMkLst>
        </pc:picChg>
      </pc:sldChg>
      <pc:sldChg chg="delSp mod setBg">
        <pc:chgData name="Laura Oathout" userId="6ff55ba14486fe89" providerId="LiveId" clId="{8B47C285-208D-47BD-9E02-13DD415DC7B1}" dt="2023-02-22T20:15:06.488" v="181"/>
        <pc:sldMkLst>
          <pc:docMk/>
          <pc:sldMk cId="3248551029" sldId="264"/>
        </pc:sldMkLst>
        <pc:spChg chg="del">
          <ac:chgData name="Laura Oathout" userId="6ff55ba14486fe89" providerId="LiveId" clId="{8B47C285-208D-47BD-9E02-13DD415DC7B1}" dt="2023-02-22T20:15:06.440" v="169"/>
          <ac:spMkLst>
            <pc:docMk/>
            <pc:sldMk cId="3248551029" sldId="264"/>
            <ac:spMk id="5" creationId="{4742C47E-8A4F-087A-DA4F-4AF2B65A94D0}"/>
          </ac:spMkLst>
        </pc:spChg>
        <pc:spChg chg="del">
          <ac:chgData name="Laura Oathout" userId="6ff55ba14486fe89" providerId="LiveId" clId="{8B47C285-208D-47BD-9E02-13DD415DC7B1}" dt="2023-02-22T20:15:06.440" v="173"/>
          <ac:spMkLst>
            <pc:docMk/>
            <pc:sldMk cId="3248551029" sldId="264"/>
            <ac:spMk id="6" creationId="{9CB025B2-4BF2-73F0-F66A-C4AE2EFC8A08}"/>
          </ac:spMkLst>
        </pc:spChg>
        <pc:picChg chg="del">
          <ac:chgData name="Laura Oathout" userId="6ff55ba14486fe89" providerId="LiveId" clId="{8B47C285-208D-47BD-9E02-13DD415DC7B1}" dt="2023-02-22T20:15:06.440" v="171"/>
          <ac:picMkLst>
            <pc:docMk/>
            <pc:sldMk cId="3248551029" sldId="264"/>
            <ac:picMk id="2" creationId="{00EA50C0-8F61-4413-66CB-6A8368A14E5A}"/>
          </ac:picMkLst>
        </pc:picChg>
        <pc:picChg chg="del">
          <ac:chgData name="Laura Oathout" userId="6ff55ba14486fe89" providerId="LiveId" clId="{8B47C285-208D-47BD-9E02-13DD415DC7B1}" dt="2023-02-22T20:15:06.456" v="179"/>
          <ac:picMkLst>
            <pc:docMk/>
            <pc:sldMk cId="3248551029" sldId="264"/>
            <ac:picMk id="4" creationId="{B56D1972-F5A4-855E-692A-141475801CA3}"/>
          </ac:picMkLst>
        </pc:picChg>
        <pc:picChg chg="del">
          <ac:chgData name="Laura Oathout" userId="6ff55ba14486fe89" providerId="LiveId" clId="{8B47C285-208D-47BD-9E02-13DD415DC7B1}" dt="2023-02-22T20:15:06.440" v="167"/>
          <ac:picMkLst>
            <pc:docMk/>
            <pc:sldMk cId="3248551029" sldId="264"/>
            <ac:picMk id="7" creationId="{FE1FFA7F-BE03-2CF1-C300-65A7C5C398B6}"/>
          </ac:picMkLst>
        </pc:picChg>
        <pc:picChg chg="del">
          <ac:chgData name="Laura Oathout" userId="6ff55ba14486fe89" providerId="LiveId" clId="{8B47C285-208D-47BD-9E02-13DD415DC7B1}" dt="2023-02-22T20:15:06.456" v="177"/>
          <ac:picMkLst>
            <pc:docMk/>
            <pc:sldMk cId="3248551029" sldId="264"/>
            <ac:picMk id="11" creationId="{EF6B59AF-4348-6B32-2B77-22888A1A1430}"/>
          </ac:picMkLst>
        </pc:picChg>
        <pc:picChg chg="del">
          <ac:chgData name="Laura Oathout" userId="6ff55ba14486fe89" providerId="LiveId" clId="{8B47C285-208D-47BD-9E02-13DD415DC7B1}" dt="2023-02-22T20:15:06.454" v="175"/>
          <ac:picMkLst>
            <pc:docMk/>
            <pc:sldMk cId="3248551029" sldId="264"/>
            <ac:picMk id="14" creationId="{051D0320-449C-6F2E-1C4F-2FA9F21D640F}"/>
          </ac:picMkLst>
        </pc:picChg>
      </pc:sldChg>
      <pc:sldChg chg="delSp mod setBg">
        <pc:chgData name="Laura Oathout" userId="6ff55ba14486fe89" providerId="LiveId" clId="{8B47C285-208D-47BD-9E02-13DD415DC7B1}" dt="2023-02-22T20:15:06.535" v="197"/>
        <pc:sldMkLst>
          <pc:docMk/>
          <pc:sldMk cId="570907142" sldId="265"/>
        </pc:sldMkLst>
        <pc:spChg chg="del">
          <ac:chgData name="Laura Oathout" userId="6ff55ba14486fe89" providerId="LiveId" clId="{8B47C285-208D-47BD-9E02-13DD415DC7B1}" dt="2023-02-22T20:15:06.488" v="185"/>
          <ac:spMkLst>
            <pc:docMk/>
            <pc:sldMk cId="570907142" sldId="265"/>
            <ac:spMk id="5" creationId="{4742C47E-8A4F-087A-DA4F-4AF2B65A94D0}"/>
          </ac:spMkLst>
        </pc:spChg>
        <pc:spChg chg="del">
          <ac:chgData name="Laura Oathout" userId="6ff55ba14486fe89" providerId="LiveId" clId="{8B47C285-208D-47BD-9E02-13DD415DC7B1}" dt="2023-02-22T20:15:06.503" v="189"/>
          <ac:spMkLst>
            <pc:docMk/>
            <pc:sldMk cId="570907142" sldId="265"/>
            <ac:spMk id="6" creationId="{9CB025B2-4BF2-73F0-F66A-C4AE2EFC8A08}"/>
          </ac:spMkLst>
        </pc:spChg>
        <pc:picChg chg="del">
          <ac:chgData name="Laura Oathout" userId="6ff55ba14486fe89" providerId="LiveId" clId="{8B47C285-208D-47BD-9E02-13DD415DC7B1}" dt="2023-02-22T20:15:06.503" v="187"/>
          <ac:picMkLst>
            <pc:docMk/>
            <pc:sldMk cId="570907142" sldId="265"/>
            <ac:picMk id="2" creationId="{00EA50C0-8F61-4413-66CB-6A8368A14E5A}"/>
          </ac:picMkLst>
        </pc:picChg>
        <pc:picChg chg="del">
          <ac:chgData name="Laura Oathout" userId="6ff55ba14486fe89" providerId="LiveId" clId="{8B47C285-208D-47BD-9E02-13DD415DC7B1}" dt="2023-02-22T20:15:06.503" v="195"/>
          <ac:picMkLst>
            <pc:docMk/>
            <pc:sldMk cId="570907142" sldId="265"/>
            <ac:picMk id="4" creationId="{3A88CE0D-050D-C373-6EFB-FCE9D62DB29F}"/>
          </ac:picMkLst>
        </pc:picChg>
        <pc:picChg chg="del">
          <ac:chgData name="Laura Oathout" userId="6ff55ba14486fe89" providerId="LiveId" clId="{8B47C285-208D-47BD-9E02-13DD415DC7B1}" dt="2023-02-22T20:15:06.488" v="183"/>
          <ac:picMkLst>
            <pc:docMk/>
            <pc:sldMk cId="570907142" sldId="265"/>
            <ac:picMk id="7" creationId="{21AFD434-237E-B0DC-14B4-6DC5212454D6}"/>
          </ac:picMkLst>
        </pc:picChg>
        <pc:picChg chg="del">
          <ac:chgData name="Laura Oathout" userId="6ff55ba14486fe89" providerId="LiveId" clId="{8B47C285-208D-47BD-9E02-13DD415DC7B1}" dt="2023-02-22T20:15:06.503" v="193"/>
          <ac:picMkLst>
            <pc:docMk/>
            <pc:sldMk cId="570907142" sldId="265"/>
            <ac:picMk id="9" creationId="{8AFB1530-132D-98D9-A102-CB34D4DF8178}"/>
          </ac:picMkLst>
        </pc:picChg>
        <pc:picChg chg="del">
          <ac:chgData name="Laura Oathout" userId="6ff55ba14486fe89" providerId="LiveId" clId="{8B47C285-208D-47BD-9E02-13DD415DC7B1}" dt="2023-02-22T20:15:06.503" v="191"/>
          <ac:picMkLst>
            <pc:docMk/>
            <pc:sldMk cId="570907142" sldId="265"/>
            <ac:picMk id="11" creationId="{FC663E2A-123C-BF9F-A029-B930D07D634E}"/>
          </ac:picMkLst>
        </pc:picChg>
      </pc:sldChg>
      <pc:sldChg chg="delSp mod setBg">
        <pc:chgData name="Laura Oathout" userId="6ff55ba14486fe89" providerId="LiveId" clId="{8B47C285-208D-47BD-9E02-13DD415DC7B1}" dt="2023-02-22T20:15:06.582" v="213"/>
        <pc:sldMkLst>
          <pc:docMk/>
          <pc:sldMk cId="3521317500" sldId="266"/>
        </pc:sldMkLst>
        <pc:spChg chg="del">
          <ac:chgData name="Laura Oathout" userId="6ff55ba14486fe89" providerId="LiveId" clId="{8B47C285-208D-47BD-9E02-13DD415DC7B1}" dt="2023-02-22T20:15:06.535" v="201"/>
          <ac:spMkLst>
            <pc:docMk/>
            <pc:sldMk cId="3521317500" sldId="266"/>
            <ac:spMk id="5" creationId="{4742C47E-8A4F-087A-DA4F-4AF2B65A94D0}"/>
          </ac:spMkLst>
        </pc:spChg>
        <pc:spChg chg="del">
          <ac:chgData name="Laura Oathout" userId="6ff55ba14486fe89" providerId="LiveId" clId="{8B47C285-208D-47BD-9E02-13DD415DC7B1}" dt="2023-02-22T20:15:06.550" v="205"/>
          <ac:spMkLst>
            <pc:docMk/>
            <pc:sldMk cId="3521317500" sldId="266"/>
            <ac:spMk id="6" creationId="{9CB025B2-4BF2-73F0-F66A-C4AE2EFC8A08}"/>
          </ac:spMkLst>
        </pc:spChg>
        <pc:grpChg chg="del">
          <ac:chgData name="Laura Oathout" userId="6ff55ba14486fe89" providerId="LiveId" clId="{8B47C285-208D-47BD-9E02-13DD415DC7B1}" dt="2023-02-22T20:15:06.554" v="209"/>
          <ac:grpSpMkLst>
            <pc:docMk/>
            <pc:sldMk cId="3521317500" sldId="266"/>
            <ac:grpSpMk id="13" creationId="{896D5A99-208A-9A67-CCE0-ABA23983C39E}"/>
          </ac:grpSpMkLst>
        </pc:grpChg>
        <pc:picChg chg="del">
          <ac:chgData name="Laura Oathout" userId="6ff55ba14486fe89" providerId="LiveId" clId="{8B47C285-208D-47BD-9E02-13DD415DC7B1}" dt="2023-02-22T20:15:06.535" v="203"/>
          <ac:picMkLst>
            <pc:docMk/>
            <pc:sldMk cId="3521317500" sldId="266"/>
            <ac:picMk id="2" creationId="{00EA50C0-8F61-4413-66CB-6A8368A14E5A}"/>
          </ac:picMkLst>
        </pc:picChg>
        <pc:picChg chg="del">
          <ac:chgData name="Laura Oathout" userId="6ff55ba14486fe89" providerId="LiveId" clId="{8B47C285-208D-47BD-9E02-13DD415DC7B1}" dt="2023-02-22T20:15:06.554" v="211"/>
          <ac:picMkLst>
            <pc:docMk/>
            <pc:sldMk cId="3521317500" sldId="266"/>
            <ac:picMk id="4" creationId="{468E956A-CF12-A0F0-B54B-E7B5EEAEBD1F}"/>
          </ac:picMkLst>
        </pc:picChg>
        <pc:picChg chg="del">
          <ac:chgData name="Laura Oathout" userId="6ff55ba14486fe89" providerId="LiveId" clId="{8B47C285-208D-47BD-9E02-13DD415DC7B1}" dt="2023-02-22T20:15:06.535" v="199"/>
          <ac:picMkLst>
            <pc:docMk/>
            <pc:sldMk cId="3521317500" sldId="266"/>
            <ac:picMk id="7" creationId="{9EA874A8-7D98-3162-CE86-24828FB96D58}"/>
          </ac:picMkLst>
        </pc:picChg>
        <pc:picChg chg="del">
          <ac:chgData name="Laura Oathout" userId="6ff55ba14486fe89" providerId="LiveId" clId="{8B47C285-208D-47BD-9E02-13DD415DC7B1}" dt="2023-02-22T20:15:06.550" v="207"/>
          <ac:picMkLst>
            <pc:docMk/>
            <pc:sldMk cId="3521317500" sldId="266"/>
            <ac:picMk id="17" creationId="{48C0CE84-1C67-1F11-68B9-A27D78472A0B}"/>
          </ac:picMkLst>
        </pc:picChg>
      </pc:sldChg>
      <pc:sldChg chg="delSp mod setBg">
        <pc:chgData name="Laura Oathout" userId="6ff55ba14486fe89" providerId="LiveId" clId="{8B47C285-208D-47BD-9E02-13DD415DC7B1}" dt="2023-02-22T20:15:06.629" v="229"/>
        <pc:sldMkLst>
          <pc:docMk/>
          <pc:sldMk cId="3708717128" sldId="267"/>
        </pc:sldMkLst>
        <pc:spChg chg="del">
          <ac:chgData name="Laura Oathout" userId="6ff55ba14486fe89" providerId="LiveId" clId="{8B47C285-208D-47BD-9E02-13DD415DC7B1}" dt="2023-02-22T20:15:06.582" v="217"/>
          <ac:spMkLst>
            <pc:docMk/>
            <pc:sldMk cId="3708717128" sldId="267"/>
            <ac:spMk id="5" creationId="{4742C47E-8A4F-087A-DA4F-4AF2B65A94D0}"/>
          </ac:spMkLst>
        </pc:spChg>
        <pc:spChg chg="del">
          <ac:chgData name="Laura Oathout" userId="6ff55ba14486fe89" providerId="LiveId" clId="{8B47C285-208D-47BD-9E02-13DD415DC7B1}" dt="2023-02-22T20:15:06.598" v="221"/>
          <ac:spMkLst>
            <pc:docMk/>
            <pc:sldMk cId="3708717128" sldId="267"/>
            <ac:spMk id="6" creationId="{9CB025B2-4BF2-73F0-F66A-C4AE2EFC8A08}"/>
          </ac:spMkLst>
        </pc:spChg>
        <pc:picChg chg="del">
          <ac:chgData name="Laura Oathout" userId="6ff55ba14486fe89" providerId="LiveId" clId="{8B47C285-208D-47BD-9E02-13DD415DC7B1}" dt="2023-02-22T20:15:06.582" v="219"/>
          <ac:picMkLst>
            <pc:docMk/>
            <pc:sldMk cId="3708717128" sldId="267"/>
            <ac:picMk id="2" creationId="{00EA50C0-8F61-4413-66CB-6A8368A14E5A}"/>
          </ac:picMkLst>
        </pc:picChg>
        <pc:picChg chg="del">
          <ac:chgData name="Laura Oathout" userId="6ff55ba14486fe89" providerId="LiveId" clId="{8B47C285-208D-47BD-9E02-13DD415DC7B1}" dt="2023-02-22T20:15:06.598" v="227"/>
          <ac:picMkLst>
            <pc:docMk/>
            <pc:sldMk cId="3708717128" sldId="267"/>
            <ac:picMk id="4" creationId="{28401674-A084-390D-885A-0D5D0A6E1F07}"/>
          </ac:picMkLst>
        </pc:picChg>
        <pc:picChg chg="del">
          <ac:chgData name="Laura Oathout" userId="6ff55ba14486fe89" providerId="LiveId" clId="{8B47C285-208D-47BD-9E02-13DD415DC7B1}" dt="2023-02-22T20:15:06.582" v="215"/>
          <ac:picMkLst>
            <pc:docMk/>
            <pc:sldMk cId="3708717128" sldId="267"/>
            <ac:picMk id="7" creationId="{42663161-3883-1A9B-66A7-A7C44C597543}"/>
          </ac:picMkLst>
        </pc:picChg>
        <pc:picChg chg="del">
          <ac:chgData name="Laura Oathout" userId="6ff55ba14486fe89" providerId="LiveId" clId="{8B47C285-208D-47BD-9E02-13DD415DC7B1}" dt="2023-02-22T20:15:06.598" v="225"/>
          <ac:picMkLst>
            <pc:docMk/>
            <pc:sldMk cId="3708717128" sldId="267"/>
            <ac:picMk id="8" creationId="{C8F4CB65-CB49-D752-EEBC-0E194C2C212D}"/>
          </ac:picMkLst>
        </pc:picChg>
        <pc:picChg chg="del">
          <ac:chgData name="Laura Oathout" userId="6ff55ba14486fe89" providerId="LiveId" clId="{8B47C285-208D-47BD-9E02-13DD415DC7B1}" dt="2023-02-22T20:15:06.598" v="223"/>
          <ac:picMkLst>
            <pc:docMk/>
            <pc:sldMk cId="3708717128" sldId="267"/>
            <ac:picMk id="12" creationId="{50716547-9096-529A-B4F1-C8DFB3E38F8E}"/>
          </ac:picMkLst>
        </pc:picChg>
      </pc:sldChg>
      <pc:sldChg chg="delSp mod setBg">
        <pc:chgData name="Laura Oathout" userId="6ff55ba14486fe89" providerId="LiveId" clId="{8B47C285-208D-47BD-9E02-13DD415DC7B1}" dt="2023-02-22T20:15:06.692" v="257"/>
        <pc:sldMkLst>
          <pc:docMk/>
          <pc:sldMk cId="586545804" sldId="269"/>
        </pc:sldMkLst>
        <pc:spChg chg="del">
          <ac:chgData name="Laura Oathout" userId="6ff55ba14486fe89" providerId="LiveId" clId="{8B47C285-208D-47BD-9E02-13DD415DC7B1}" dt="2023-02-22T20:15:06.644" v="237"/>
          <ac:spMkLst>
            <pc:docMk/>
            <pc:sldMk cId="586545804" sldId="269"/>
            <ac:spMk id="31" creationId="{4ECD877E-8D99-36A4-8388-E285A7810D61}"/>
          </ac:spMkLst>
        </pc:spChg>
        <pc:spChg chg="del">
          <ac:chgData name="Laura Oathout" userId="6ff55ba14486fe89" providerId="LiveId" clId="{8B47C285-208D-47BD-9E02-13DD415DC7B1}" dt="2023-02-22T20:15:06.644" v="241"/>
          <ac:spMkLst>
            <pc:docMk/>
            <pc:sldMk cId="586545804" sldId="269"/>
            <ac:spMk id="32" creationId="{E479AC42-F738-4513-930C-C772C0B9F5A8}"/>
          </ac:spMkLst>
        </pc:spChg>
        <pc:grpChg chg="del">
          <ac:chgData name="Laura Oathout" userId="6ff55ba14486fe89" providerId="LiveId" clId="{8B47C285-208D-47BD-9E02-13DD415DC7B1}" dt="2023-02-22T20:15:06.655" v="245"/>
          <ac:grpSpMkLst>
            <pc:docMk/>
            <pc:sldMk cId="586545804" sldId="269"/>
            <ac:grpSpMk id="9" creationId="{A0E738D2-44EE-17C0-3857-4CED5EBDA5EB}"/>
          </ac:grpSpMkLst>
        </pc:grpChg>
        <pc:picChg chg="del">
          <ac:chgData name="Laura Oathout" userId="6ff55ba14486fe89" providerId="LiveId" clId="{8B47C285-208D-47BD-9E02-13DD415DC7B1}" dt="2023-02-22T20:15:06.655" v="253"/>
          <ac:picMkLst>
            <pc:docMk/>
            <pc:sldMk cId="586545804" sldId="269"/>
            <ac:picMk id="2" creationId="{AB3B4E5D-F41B-2DE4-3548-6E1785BD6F02}"/>
          </ac:picMkLst>
        </pc:picChg>
        <pc:picChg chg="del">
          <ac:chgData name="Laura Oathout" userId="6ff55ba14486fe89" providerId="LiveId" clId="{8B47C285-208D-47BD-9E02-13DD415DC7B1}" dt="2023-02-22T20:15:06.644" v="239"/>
          <ac:picMkLst>
            <pc:docMk/>
            <pc:sldMk cId="586545804" sldId="269"/>
            <ac:picMk id="3" creationId="{1309E9C6-E3E7-387D-A7A9-491786F5DAE0}"/>
          </ac:picMkLst>
        </pc:picChg>
        <pc:picChg chg="del">
          <ac:chgData name="Laura Oathout" userId="6ff55ba14486fe89" providerId="LiveId" clId="{8B47C285-208D-47BD-9E02-13DD415DC7B1}" dt="2023-02-22T20:15:06.661" v="255"/>
          <ac:picMkLst>
            <pc:docMk/>
            <pc:sldMk cId="586545804" sldId="269"/>
            <ac:picMk id="5" creationId="{A7E2057A-A138-3379-BFAD-B5F0AD8A894C}"/>
          </ac:picMkLst>
        </pc:picChg>
        <pc:picChg chg="del">
          <ac:chgData name="Laura Oathout" userId="6ff55ba14486fe89" providerId="LiveId" clId="{8B47C285-208D-47BD-9E02-13DD415DC7B1}" dt="2023-02-22T20:15:06.644" v="235"/>
          <ac:picMkLst>
            <pc:docMk/>
            <pc:sldMk cId="586545804" sldId="269"/>
            <ac:picMk id="10" creationId="{AC12C6D8-62E2-E7B7-3FFD-17736E6A7DFF}"/>
          </ac:picMkLst>
        </pc:picChg>
        <pc:picChg chg="del">
          <ac:chgData name="Laura Oathout" userId="6ff55ba14486fe89" providerId="LiveId" clId="{8B47C285-208D-47BD-9E02-13DD415DC7B1}" dt="2023-02-22T20:15:06.644" v="231"/>
          <ac:picMkLst>
            <pc:docMk/>
            <pc:sldMk cId="586545804" sldId="269"/>
            <ac:picMk id="13" creationId="{891D8BAF-8A23-F918-00C7-664F13ED3827}"/>
          </ac:picMkLst>
        </pc:picChg>
        <pc:picChg chg="del">
          <ac:chgData name="Laura Oathout" userId="6ff55ba14486fe89" providerId="LiveId" clId="{8B47C285-208D-47BD-9E02-13DD415DC7B1}" dt="2023-02-22T20:15:06.655" v="247"/>
          <ac:picMkLst>
            <pc:docMk/>
            <pc:sldMk cId="586545804" sldId="269"/>
            <ac:picMk id="14" creationId="{ADEF965C-F479-807A-4B8F-E1519A2C307A}"/>
          </ac:picMkLst>
        </pc:picChg>
        <pc:picChg chg="del">
          <ac:chgData name="Laura Oathout" userId="6ff55ba14486fe89" providerId="LiveId" clId="{8B47C285-208D-47BD-9E02-13DD415DC7B1}" dt="2023-02-22T20:15:06.655" v="249"/>
          <ac:picMkLst>
            <pc:docMk/>
            <pc:sldMk cId="586545804" sldId="269"/>
            <ac:picMk id="16" creationId="{3E4C8F95-871C-A70F-9E46-CC17E1911941}"/>
          </ac:picMkLst>
        </pc:picChg>
        <pc:picChg chg="del">
          <ac:chgData name="Laura Oathout" userId="6ff55ba14486fe89" providerId="LiveId" clId="{8B47C285-208D-47BD-9E02-13DD415DC7B1}" dt="2023-02-22T20:15:06.655" v="251"/>
          <ac:picMkLst>
            <pc:docMk/>
            <pc:sldMk cId="586545804" sldId="269"/>
            <ac:picMk id="19" creationId="{2AE668B6-BB90-0DD2-417C-0E1659C10ACA}"/>
          </ac:picMkLst>
        </pc:picChg>
        <pc:picChg chg="del">
          <ac:chgData name="Laura Oathout" userId="6ff55ba14486fe89" providerId="LiveId" clId="{8B47C285-208D-47BD-9E02-13DD415DC7B1}" dt="2023-02-22T20:15:06.644" v="233"/>
          <ac:picMkLst>
            <pc:docMk/>
            <pc:sldMk cId="586545804" sldId="269"/>
            <ac:picMk id="30" creationId="{E845F28C-66A4-402B-80DC-13761699CD7D}"/>
          </ac:picMkLst>
        </pc:picChg>
        <pc:picChg chg="del">
          <ac:chgData name="Laura Oathout" userId="6ff55ba14486fe89" providerId="LiveId" clId="{8B47C285-208D-47BD-9E02-13DD415DC7B1}" dt="2023-02-22T20:15:06.644" v="243"/>
          <ac:picMkLst>
            <pc:docMk/>
            <pc:sldMk cId="586545804" sldId="269"/>
            <ac:picMk id="33" creationId="{43947CDF-ACC7-4016-46B7-96BCECEB020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F151-16BA-4810-929C-30C88C85761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0592-2CCC-42FF-AD57-3A5CFAEFF6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726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F151-16BA-4810-929C-30C88C85761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0592-2CCC-42FF-AD57-3A5CFAEFF6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372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F151-16BA-4810-929C-30C88C85761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0592-2CCC-42FF-AD57-3A5CFAEFF6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256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F151-16BA-4810-929C-30C88C85761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0592-2CCC-42FF-AD57-3A5CFAEFF6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645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F151-16BA-4810-929C-30C88C85761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0592-2CCC-42FF-AD57-3A5CFAEFF6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57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F151-16BA-4810-929C-30C88C85761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0592-2CCC-42FF-AD57-3A5CFAEFF6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05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F151-16BA-4810-929C-30C88C85761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0592-2CCC-42FF-AD57-3A5CFAEFF6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399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F151-16BA-4810-929C-30C88C85761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0592-2CCC-42FF-AD57-3A5CFAEFF6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130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F151-16BA-4810-929C-30C88C85761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0592-2CCC-42FF-AD57-3A5CFAEFF6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37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F151-16BA-4810-929C-30C88C85761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0592-2CCC-42FF-AD57-3A5CFAEFF6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504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F151-16BA-4810-929C-30C88C85761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0592-2CCC-42FF-AD57-3A5CFAEFF6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54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0F151-16BA-4810-929C-30C88C857618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F0592-2CCC-42FF-AD57-3A5CFAEFF6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697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9569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13175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8717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6545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7692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1475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691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3758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6315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6877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8551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0907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280</TotalTime>
  <Words>0</Words>
  <Application>Microsoft Office PowerPoint</Application>
  <PresentationFormat>On-screen Show (4:3)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2023-02-22T15:33:55Z</dcterms:created>
  <dcterms:modified xsi:type="dcterms:W3CDTF">2023-02-22T20:15:06Z</dcterms:modified>
</cp:coreProperties>
</file>